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Bold" charset="1" panose="00000800000000000000"/>
      <p:regular r:id="rId17"/>
    </p:embeddedFont>
    <p:embeddedFont>
      <p:font typeface="Raleway Bold" charset="1" panose="00000000000000000000"/>
      <p:regular r:id="rId18"/>
    </p:embeddedFont>
    <p:embeddedFont>
      <p:font typeface="Raleway" charset="1" panose="00000000000000000000"/>
      <p:regular r:id="rId19"/>
    </p:embeddedFont>
    <p:embeddedFont>
      <p:font typeface="Raleway Semi-Bold" charset="1" panose="00000000000000000000"/>
      <p:regular r:id="rId20"/>
    </p:embeddedFont>
    <p:embeddedFont>
      <p:font typeface="Canva Sans Bold" charset="1" panose="020B0803030501040103"/>
      <p:regular r:id="rId21"/>
    </p:embeddedFont>
    <p:embeddedFont>
      <p:font typeface="Raleway Ultra-Bold" charset="1" panose="00000000000000000000"/>
      <p:regular r:id="rId22"/>
    </p:embeddedFont>
    <p:embeddedFont>
      <p:font typeface="Canva Sans" charset="1" panose="020B0503030501040103"/>
      <p:regular r:id="rId23"/>
    </p:embeddedFont>
    <p:embeddedFont>
      <p:font typeface="Times New Roman" charset="1" panose="020305020704050203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https://github.com/razer98-xe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https://razer98-xe.github.io/Student-Portfolio/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02775" y="3345178"/>
            <a:ext cx="9882449" cy="2263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b="true" sz="8000" spc="232">
                <a:solidFill>
                  <a:srgbClr val="38B6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INTERACTIVE PORTFOLIO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273383" y="-5235996"/>
            <a:ext cx="10267169" cy="11114662"/>
          </a:xfrm>
          <a:custGeom>
            <a:avLst/>
            <a:gdLst/>
            <a:ahLst/>
            <a:cxnLst/>
            <a:rect r="r" b="b" t="t" l="l"/>
            <a:pathLst>
              <a:path h="11114662" w="10267169">
                <a:moveTo>
                  <a:pt x="0" y="0"/>
                </a:moveTo>
                <a:lnTo>
                  <a:pt x="10267169" y="0"/>
                </a:lnTo>
                <a:lnTo>
                  <a:pt x="10267169" y="11114661"/>
                </a:lnTo>
                <a:lnTo>
                  <a:pt x="0" y="111146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26410">
            <a:off x="-4784982" y="4505023"/>
            <a:ext cx="10267169" cy="11114662"/>
          </a:xfrm>
          <a:custGeom>
            <a:avLst/>
            <a:gdLst/>
            <a:ahLst/>
            <a:cxnLst/>
            <a:rect r="r" b="b" t="t" l="l"/>
            <a:pathLst>
              <a:path h="11114662" w="10267169">
                <a:moveTo>
                  <a:pt x="0" y="0"/>
                </a:moveTo>
                <a:lnTo>
                  <a:pt x="10267169" y="0"/>
                </a:lnTo>
                <a:lnTo>
                  <a:pt x="10267169" y="11114662"/>
                </a:lnTo>
                <a:lnTo>
                  <a:pt x="0" y="11114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75418" y="8033030"/>
            <a:ext cx="5337164" cy="39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Name</a:t>
            </a:r>
            <a:r>
              <a:rPr lang="en-US" sz="2225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r>
              <a:rPr lang="en-US" sz="2225">
                <a:solidFill>
                  <a:srgbClr val="8C52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2225">
                <a:solidFill>
                  <a:srgbClr val="8C52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Raj Santosh Khedekar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02775" y="6043860"/>
            <a:ext cx="9882449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b="true" sz="3500">
                <a:solidFill>
                  <a:srgbClr val="FEEA4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Front-End Development</a:t>
            </a:r>
          </a:p>
        </p:txBody>
      </p:sp>
      <p:sp>
        <p:nvSpPr>
          <p:cNvPr name="AutoShape 8" id="8"/>
          <p:cNvSpPr/>
          <p:nvPr/>
        </p:nvSpPr>
        <p:spPr>
          <a:xfrm>
            <a:off x="4909392" y="5859507"/>
            <a:ext cx="84692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4909392" y="3021328"/>
            <a:ext cx="846921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393507" y="8404690"/>
            <a:ext cx="5337164" cy="39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Register No.: </a:t>
            </a:r>
            <a:r>
              <a:rPr lang="en-US" sz="2225" b="true">
                <a:solidFill>
                  <a:srgbClr val="8C52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24H218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041444" y="8404690"/>
            <a:ext cx="5337164" cy="39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NMID: </a:t>
            </a:r>
            <a:r>
              <a:rPr lang="en-US" sz="2225" b="true">
                <a:solidFill>
                  <a:srgbClr val="8C52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asumn1301212402414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75418" y="8776790"/>
            <a:ext cx="5337164" cy="39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Department: </a:t>
            </a:r>
            <a:r>
              <a:rPr lang="en-US" sz="2225" b="true">
                <a:solidFill>
                  <a:srgbClr val="8C52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BCA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69255" y="9148890"/>
            <a:ext cx="6133188" cy="39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25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College/ University Name: </a:t>
            </a:r>
            <a:r>
              <a:rPr lang="en-US" sz="2225" b="true">
                <a:solidFill>
                  <a:srgbClr val="8C52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AM Jain College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134275">
            <a:off x="12790682" y="650957"/>
            <a:ext cx="11497072" cy="10074309"/>
          </a:xfrm>
          <a:custGeom>
            <a:avLst/>
            <a:gdLst/>
            <a:ahLst/>
            <a:cxnLst/>
            <a:rect r="r" b="b" t="t" l="l"/>
            <a:pathLst>
              <a:path h="10074309" w="11497072">
                <a:moveTo>
                  <a:pt x="11497073" y="0"/>
                </a:moveTo>
                <a:lnTo>
                  <a:pt x="0" y="0"/>
                </a:lnTo>
                <a:lnTo>
                  <a:pt x="0" y="10074310"/>
                </a:lnTo>
                <a:lnTo>
                  <a:pt x="11497073" y="10074310"/>
                </a:lnTo>
                <a:lnTo>
                  <a:pt x="11497073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30823" y="1380084"/>
            <a:ext cx="1426838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BENEFITS TO SOCIETY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4538804" y="2465934"/>
            <a:ext cx="10960401" cy="0"/>
          </a:xfrm>
          <a:prstGeom prst="line">
            <a:avLst/>
          </a:prstGeom>
          <a:ln cap="flat" w="38100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261944" y="3109153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students &amp; professionals present their skills digitally.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5742" y="3824661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Makes it easier for employers and clients to discover talent.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1944" y="4539036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Encourages others to build their own online presence.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-5134275">
            <a:off x="-6504286" y="-698144"/>
            <a:ext cx="11497072" cy="10074309"/>
          </a:xfrm>
          <a:custGeom>
            <a:avLst/>
            <a:gdLst/>
            <a:ahLst/>
            <a:cxnLst/>
            <a:rect r="r" b="b" t="t" l="l"/>
            <a:pathLst>
              <a:path h="10074309" w="11497072">
                <a:moveTo>
                  <a:pt x="0" y="10074309"/>
                </a:moveTo>
                <a:lnTo>
                  <a:pt x="11497072" y="10074309"/>
                </a:lnTo>
                <a:lnTo>
                  <a:pt x="11497072" y="0"/>
                </a:lnTo>
                <a:lnTo>
                  <a:pt x="0" y="0"/>
                </a:lnTo>
                <a:lnTo>
                  <a:pt x="0" y="10074309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-263624" y="5927958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6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6" y="1094779"/>
                </a:lnTo>
                <a:lnTo>
                  <a:pt x="251936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58357" y="5936887"/>
            <a:ext cx="1426838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GITHUB LINK</a:t>
            </a:r>
          </a:p>
        </p:txBody>
      </p:sp>
      <p:sp>
        <p:nvSpPr>
          <p:cNvPr name="AutoShape 15" id="15"/>
          <p:cNvSpPr/>
          <p:nvPr/>
        </p:nvSpPr>
        <p:spPr>
          <a:xfrm>
            <a:off x="2558357" y="7022737"/>
            <a:ext cx="6711081" cy="0"/>
          </a:xfrm>
          <a:prstGeom prst="line">
            <a:avLst/>
          </a:prstGeom>
          <a:ln cap="flat" w="38100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056689" y="7445820"/>
            <a:ext cx="880338" cy="880338"/>
          </a:xfrm>
          <a:custGeom>
            <a:avLst/>
            <a:gdLst/>
            <a:ahLst/>
            <a:cxnLst/>
            <a:rect r="r" b="b" t="t" l="l"/>
            <a:pathLst>
              <a:path h="880338" w="880338">
                <a:moveTo>
                  <a:pt x="0" y="0"/>
                </a:moveTo>
                <a:lnTo>
                  <a:pt x="880338" y="0"/>
                </a:lnTo>
                <a:lnTo>
                  <a:pt x="880338" y="880338"/>
                </a:lnTo>
                <a:lnTo>
                  <a:pt x="0" y="8803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019853" y="8800765"/>
            <a:ext cx="1239447" cy="35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10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78167" y="7600239"/>
            <a:ext cx="213166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9" tooltip="https://github.com/razer98-xe"/>
              </a:rPr>
              <a:t>Github link 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93649" y="2830345"/>
            <a:ext cx="10223270" cy="413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05"/>
              </a:lnSpc>
            </a:pPr>
            <a:r>
              <a:rPr lang="en-US" b="true" sz="14509" spc="420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THANK</a:t>
            </a:r>
          </a:p>
          <a:p>
            <a:pPr algn="l">
              <a:lnSpc>
                <a:spcPts val="16105"/>
              </a:lnSpc>
            </a:pPr>
            <a:r>
              <a:rPr lang="en-US" b="true" sz="14509" spc="420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917525">
            <a:off x="-5200912" y="-501789"/>
            <a:ext cx="12071925" cy="12825419"/>
          </a:xfrm>
          <a:custGeom>
            <a:avLst/>
            <a:gdLst/>
            <a:ahLst/>
            <a:cxnLst/>
            <a:rect r="r" b="b" t="t" l="l"/>
            <a:pathLst>
              <a:path h="12825419" w="12071925">
                <a:moveTo>
                  <a:pt x="0" y="0"/>
                </a:moveTo>
                <a:lnTo>
                  <a:pt x="12071925" y="0"/>
                </a:lnTo>
                <a:lnTo>
                  <a:pt x="12071925" y="12825419"/>
                </a:lnTo>
                <a:lnTo>
                  <a:pt x="0" y="12825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-3270697" y="6959681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156082" y="7597775"/>
            <a:ext cx="5921675" cy="192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by-</a:t>
            </a:r>
          </a:p>
          <a:p>
            <a:pPr algn="ctr">
              <a:lnSpc>
                <a:spcPts val="21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RAJ SANTOSH KHEDEKAR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24H218 | II BCA C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3447623">
            <a:off x="11764586" y="-3644813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8"/>
                </a:moveTo>
                <a:lnTo>
                  <a:pt x="10365225" y="10093138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8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87516" y="8485262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9"/>
                </a:lnTo>
                <a:lnTo>
                  <a:pt x="0" y="109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true" rot="6558461">
            <a:off x="-6193772" y="4663925"/>
            <a:ext cx="10365225" cy="10093138"/>
          </a:xfrm>
          <a:custGeom>
            <a:avLst/>
            <a:gdLst/>
            <a:ahLst/>
            <a:cxnLst/>
            <a:rect r="r" b="b" t="t" l="l"/>
            <a:pathLst>
              <a:path h="10093138" w="10365225">
                <a:moveTo>
                  <a:pt x="0" y="10093137"/>
                </a:moveTo>
                <a:lnTo>
                  <a:pt x="10365225" y="10093137"/>
                </a:lnTo>
                <a:lnTo>
                  <a:pt x="10365225" y="0"/>
                </a:lnTo>
                <a:lnTo>
                  <a:pt x="0" y="0"/>
                </a:lnTo>
                <a:lnTo>
                  <a:pt x="0" y="10093137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720231" y="1718391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2519365" y="0"/>
                </a:moveTo>
                <a:lnTo>
                  <a:pt x="0" y="0"/>
                </a:lnTo>
                <a:lnTo>
                  <a:pt x="0" y="1094779"/>
                </a:lnTo>
                <a:lnTo>
                  <a:pt x="2519365" y="1094779"/>
                </a:lnTo>
                <a:lnTo>
                  <a:pt x="25193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47140" y="1766016"/>
            <a:ext cx="715806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7499" spc="217" b="true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AGENDA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019853" y="8824896"/>
            <a:ext cx="1239447" cy="358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2"/>
              </a:lnSpc>
            </a:pPr>
            <a:r>
              <a:rPr lang="en-US" b="true" sz="201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Page 02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651760" y="2870916"/>
            <a:ext cx="4354175" cy="0"/>
          </a:xfrm>
          <a:prstGeom prst="line">
            <a:avLst/>
          </a:prstGeom>
          <a:ln cap="flat" w="38100">
            <a:solidFill>
              <a:srgbClr val="D44C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3858124" y="3065041"/>
            <a:ext cx="6134171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58124" y="3774335"/>
            <a:ext cx="6134171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58124" y="4483630"/>
            <a:ext cx="8151253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and Technologies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58124" y="5192925"/>
            <a:ext cx="9280819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Design and Layout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58124" y="5902220"/>
            <a:ext cx="9280819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and Functionality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58124" y="6611514"/>
            <a:ext cx="9038769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Outcomes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58124" y="7320809"/>
            <a:ext cx="9764919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4732" indent="-507366" lvl="1">
              <a:lnSpc>
                <a:spcPts val="6580"/>
              </a:lnSpc>
              <a:buFont typeface="Arial"/>
              <a:buChar char="•"/>
            </a:pPr>
            <a:r>
              <a:rPr lang="en-US" b="true" sz="4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Conclusions &amp; GitHub Links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134275">
            <a:off x="-5003553" y="-1642252"/>
            <a:ext cx="11497072" cy="10074309"/>
          </a:xfrm>
          <a:custGeom>
            <a:avLst/>
            <a:gdLst/>
            <a:ahLst/>
            <a:cxnLst/>
            <a:rect r="r" b="b" t="t" l="l"/>
            <a:pathLst>
              <a:path h="10074309" w="11497072">
                <a:moveTo>
                  <a:pt x="11497072" y="10074310"/>
                </a:moveTo>
                <a:lnTo>
                  <a:pt x="0" y="10074310"/>
                </a:lnTo>
                <a:lnTo>
                  <a:pt x="0" y="0"/>
                </a:lnTo>
                <a:lnTo>
                  <a:pt x="11497072" y="0"/>
                </a:lnTo>
                <a:lnTo>
                  <a:pt x="11497072" y="100743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6525" y="1380084"/>
            <a:ext cx="1005268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PROJECT OVERVIEW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19853" y="8800765"/>
            <a:ext cx="1239447" cy="35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5446525" y="2465934"/>
            <a:ext cx="10052681" cy="0"/>
          </a:xfrm>
          <a:prstGeom prst="line">
            <a:avLst/>
          </a:prstGeom>
          <a:ln cap="flat" w="38100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3080895"/>
            <a:ext cx="8362884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 using:</a:t>
            </a:r>
            <a:r>
              <a:rPr lang="en-US" sz="3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HTML, CSS, JavaScript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737566"/>
            <a:ext cx="8060322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9" indent="-377824" lvl="1">
              <a:lnSpc>
                <a:spcPts val="4899"/>
              </a:lnSpc>
              <a:buFont typeface="Arial"/>
              <a:buChar char="•"/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Included: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58861" y="4394156"/>
            <a:ext cx="1158071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Responsive navigation bar with mobile menu &amp; dark mode toggle.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58861" y="5508581"/>
            <a:ext cx="115807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About Me, Skills, Projects, Contact sections.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58861" y="6089606"/>
            <a:ext cx="115807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Fully functional contact form.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58861" y="6670630"/>
            <a:ext cx="115807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Scroll-to-top button for smooth navigation.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58861" y="7243340"/>
            <a:ext cx="115807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Responsive web design.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58861" y="7824364"/>
            <a:ext cx="115807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Clean, modern with animations.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134275">
            <a:off x="-5003553" y="-1642252"/>
            <a:ext cx="11497072" cy="10074309"/>
          </a:xfrm>
          <a:custGeom>
            <a:avLst/>
            <a:gdLst/>
            <a:ahLst/>
            <a:cxnLst/>
            <a:rect r="r" b="b" t="t" l="l"/>
            <a:pathLst>
              <a:path h="10074309" w="11497072">
                <a:moveTo>
                  <a:pt x="11497072" y="10074310"/>
                </a:moveTo>
                <a:lnTo>
                  <a:pt x="0" y="10074310"/>
                </a:lnTo>
                <a:lnTo>
                  <a:pt x="0" y="0"/>
                </a:lnTo>
                <a:lnTo>
                  <a:pt x="11497072" y="0"/>
                </a:lnTo>
                <a:lnTo>
                  <a:pt x="11497072" y="100743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59336" y="1380084"/>
            <a:ext cx="853987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END USERS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19853" y="8800765"/>
            <a:ext cx="1239447" cy="35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9898949" y="2465934"/>
            <a:ext cx="5665666" cy="0"/>
          </a:xfrm>
          <a:prstGeom prst="line">
            <a:avLst/>
          </a:prstGeom>
          <a:ln cap="flat" w="38100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2765427"/>
            <a:ext cx="616426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are the End Users 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33009" y="3763420"/>
            <a:ext cx="1242198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Potential Employers / Recruiters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view your skills, projects, and contact you.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33009" y="4857750"/>
            <a:ext cx="1158071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Teachers / Mentors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evaluate your learning and progress.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3009" y="6000750"/>
            <a:ext cx="115807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Clients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who may want to see your work before hiring you.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33009" y="6610350"/>
            <a:ext cx="121656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Peers &amp; Friends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collaboration, feedback, or inspiration.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33536" y="7505944"/>
            <a:ext cx="1216567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Designed for anyone interested in your skills, projects, and professional growth.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134275">
            <a:off x="-5003553" y="-1642252"/>
            <a:ext cx="11497072" cy="10074309"/>
          </a:xfrm>
          <a:custGeom>
            <a:avLst/>
            <a:gdLst/>
            <a:ahLst/>
            <a:cxnLst/>
            <a:rect r="r" b="b" t="t" l="l"/>
            <a:pathLst>
              <a:path h="10074309" w="11497072">
                <a:moveTo>
                  <a:pt x="11497072" y="10074310"/>
                </a:moveTo>
                <a:lnTo>
                  <a:pt x="0" y="10074310"/>
                </a:lnTo>
                <a:lnTo>
                  <a:pt x="0" y="0"/>
                </a:lnTo>
                <a:lnTo>
                  <a:pt x="11497072" y="0"/>
                </a:lnTo>
                <a:lnTo>
                  <a:pt x="11497072" y="100743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35094" y="1380084"/>
            <a:ext cx="1376411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TOOLS &amp; TECHNIQUES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19853" y="8800765"/>
            <a:ext cx="1239447" cy="35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3154888" y="2465934"/>
            <a:ext cx="12344318" cy="0"/>
          </a:xfrm>
          <a:prstGeom prst="line">
            <a:avLst/>
          </a:prstGeom>
          <a:ln cap="flat" w="38100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735094" y="3105150"/>
            <a:ext cx="1242198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HTML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Structure of the website.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5094" y="3768860"/>
            <a:ext cx="115807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CSS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Styling, layout, responsiveness, animations.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5094" y="4435610"/>
            <a:ext cx="140335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JavaScript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Interactivity (dark mode, mobile menu, scroll button).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5094" y="5102360"/>
            <a:ext cx="121656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FormSubmit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Handling contact form submissions.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5094" y="5769110"/>
            <a:ext cx="121656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Pages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Hosting &amp; deployment.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6435859"/>
            <a:ext cx="121656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AOS Library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Smooth scroll animations.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54888" y="7352024"/>
            <a:ext cx="1234431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Demonstrates use of modern web development tools and best practices in responsive design.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134275">
            <a:off x="-5003553" y="-1642252"/>
            <a:ext cx="11497072" cy="10074309"/>
          </a:xfrm>
          <a:custGeom>
            <a:avLst/>
            <a:gdLst/>
            <a:ahLst/>
            <a:cxnLst/>
            <a:rect r="r" b="b" t="t" l="l"/>
            <a:pathLst>
              <a:path h="10074309" w="11497072">
                <a:moveTo>
                  <a:pt x="11497072" y="10074310"/>
                </a:moveTo>
                <a:lnTo>
                  <a:pt x="0" y="10074310"/>
                </a:lnTo>
                <a:lnTo>
                  <a:pt x="0" y="0"/>
                </a:lnTo>
                <a:lnTo>
                  <a:pt x="11497072" y="0"/>
                </a:lnTo>
                <a:lnTo>
                  <a:pt x="11497072" y="100743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75236" y="1380084"/>
            <a:ext cx="902396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DESIGN &amp; LAYOUT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19853" y="8800765"/>
            <a:ext cx="1239447" cy="35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06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6475236" y="2465934"/>
            <a:ext cx="9023969" cy="0"/>
          </a:xfrm>
          <a:prstGeom prst="line">
            <a:avLst/>
          </a:prstGeom>
          <a:ln cap="flat" w="38100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735094" y="3105150"/>
            <a:ext cx="137641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Clean &amp; Modern UI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Minimalist, professional look with smooth animations.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5094" y="4280973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Layout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Works seamlessly on desktop, tablet, and mobile.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5094" y="5557322"/>
            <a:ext cx="140335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About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Brief background &amp; goals.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5094" y="4919147"/>
            <a:ext cx="121656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Hero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Intro, tagline, and circular profile image.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5094" y="6195497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Highlights core technical skills (HTML, CSS, JS).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6833672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Projects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Showcases completed work with cards &amp; links.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094" y="7471847"/>
            <a:ext cx="121656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Section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 form for easy communication.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094" y="8110021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Dark Mode Support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Improves accessibility &amp; user experience.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134275">
            <a:off x="-5003553" y="-1642252"/>
            <a:ext cx="11497072" cy="10074309"/>
          </a:xfrm>
          <a:custGeom>
            <a:avLst/>
            <a:gdLst/>
            <a:ahLst/>
            <a:cxnLst/>
            <a:rect r="r" b="b" t="t" l="l"/>
            <a:pathLst>
              <a:path h="10074309" w="11497072">
                <a:moveTo>
                  <a:pt x="11497072" y="10074310"/>
                </a:moveTo>
                <a:lnTo>
                  <a:pt x="0" y="10074310"/>
                </a:lnTo>
                <a:lnTo>
                  <a:pt x="0" y="0"/>
                </a:lnTo>
                <a:lnTo>
                  <a:pt x="11497072" y="0"/>
                </a:lnTo>
                <a:lnTo>
                  <a:pt x="11497072" y="100743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380084"/>
            <a:ext cx="1447050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FEATURES &amp; FUNCTIONALITY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19853" y="8800765"/>
            <a:ext cx="1239447" cy="35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1028700" y="2465934"/>
            <a:ext cx="14470506" cy="0"/>
          </a:xfrm>
          <a:prstGeom prst="line">
            <a:avLst/>
          </a:prstGeom>
          <a:ln cap="flat" w="38100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735094" y="3105150"/>
            <a:ext cx="137641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Responsive Navigation Bar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Works on desktop &amp; mobile (hamburger menu).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5094" y="4280973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Dark Mode Toggle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Saves user preference with localStorage.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5094" y="5557322"/>
            <a:ext cx="1403354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Contact Form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Integrated with FormSubmit for easy communication.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5094" y="4919147"/>
            <a:ext cx="1361796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Skills &amp; Projects Showcase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Display technical skills &amp; work samples.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5094" y="6195497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Scroll-to-Top Button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Smooth navigation back to top.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5094" y="6833672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Animations → 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Fade, zoom &amp; slide effects while scrolling.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5094" y="7471847"/>
            <a:ext cx="1216567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Footer with GitHub Link →</a:t>
            </a: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Quick access to your profile.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35094" y="8203392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Ensures a user-friendly, interactive, and professional experience.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986508">
            <a:off x="13164367" y="-1749671"/>
            <a:ext cx="9361459" cy="9945773"/>
          </a:xfrm>
          <a:custGeom>
            <a:avLst/>
            <a:gdLst/>
            <a:ahLst/>
            <a:cxnLst/>
            <a:rect r="r" b="b" t="t" l="l"/>
            <a:pathLst>
              <a:path h="9945773" w="9361459">
                <a:moveTo>
                  <a:pt x="0" y="0"/>
                </a:moveTo>
                <a:lnTo>
                  <a:pt x="9361459" y="0"/>
                </a:lnTo>
                <a:lnTo>
                  <a:pt x="9361459" y="9945773"/>
                </a:lnTo>
                <a:lnTo>
                  <a:pt x="0" y="9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6708866">
            <a:off x="-4631695" y="4332208"/>
            <a:ext cx="9718233" cy="6717728"/>
          </a:xfrm>
          <a:custGeom>
            <a:avLst/>
            <a:gdLst/>
            <a:ahLst/>
            <a:cxnLst/>
            <a:rect r="r" b="b" t="t" l="l"/>
            <a:pathLst>
              <a:path h="6717728" w="9718233">
                <a:moveTo>
                  <a:pt x="9718232" y="0"/>
                </a:moveTo>
                <a:lnTo>
                  <a:pt x="0" y="0"/>
                </a:lnTo>
                <a:lnTo>
                  <a:pt x="0" y="6717728"/>
                </a:lnTo>
                <a:lnTo>
                  <a:pt x="9718232" y="6717728"/>
                </a:lnTo>
                <a:lnTo>
                  <a:pt x="9718232" y="0"/>
                </a:lnTo>
                <a:close/>
              </a:path>
            </a:pathLst>
          </a:custGeom>
          <a:blipFill>
            <a:blip r:embed="rId4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7235" y="526733"/>
            <a:ext cx="12093600" cy="1013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9"/>
              </a:lnSpc>
            </a:pPr>
            <a:r>
              <a:rPr lang="en-US" b="true" sz="6999" spc="202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PORTFOLIO OUTCOME</a:t>
            </a:r>
          </a:p>
        </p:txBody>
      </p:sp>
      <p:sp>
        <p:nvSpPr>
          <p:cNvPr name="AutoShape 8" id="8"/>
          <p:cNvSpPr/>
          <p:nvPr/>
        </p:nvSpPr>
        <p:spPr>
          <a:xfrm>
            <a:off x="3929100" y="1521143"/>
            <a:ext cx="10448257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951834" y="2827404"/>
            <a:ext cx="6429375" cy="5810250"/>
          </a:xfrm>
          <a:custGeom>
            <a:avLst/>
            <a:gdLst/>
            <a:ahLst/>
            <a:cxnLst/>
            <a:rect r="r" b="b" t="t" l="l"/>
            <a:pathLst>
              <a:path h="5810250" w="6429375">
                <a:moveTo>
                  <a:pt x="0" y="0"/>
                </a:moveTo>
                <a:lnTo>
                  <a:pt x="6429375" y="0"/>
                </a:lnTo>
                <a:lnTo>
                  <a:pt x="6429375" y="5810250"/>
                </a:lnTo>
                <a:lnTo>
                  <a:pt x="0" y="5810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03" b="-486"/>
            </a:stretch>
          </a:blipFill>
          <a:ln cap="sq">
            <a:noFill/>
            <a:prstDash val="sysDot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339260" y="2827404"/>
            <a:ext cx="6429375" cy="5810250"/>
          </a:xfrm>
          <a:custGeom>
            <a:avLst/>
            <a:gdLst/>
            <a:ahLst/>
            <a:cxnLst/>
            <a:rect r="r" b="b" t="t" l="l"/>
            <a:pathLst>
              <a:path h="5810250" w="6429375">
                <a:moveTo>
                  <a:pt x="0" y="0"/>
                </a:moveTo>
                <a:lnTo>
                  <a:pt x="6429375" y="0"/>
                </a:lnTo>
                <a:lnTo>
                  <a:pt x="6429375" y="5810250"/>
                </a:lnTo>
                <a:lnTo>
                  <a:pt x="0" y="5810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512" t="-5321" r="-2512" b="0"/>
            </a:stretch>
          </a:blipFill>
          <a:ln cap="sq">
            <a:noFill/>
            <a:prstDash val="sysDot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6028504" y="8800765"/>
            <a:ext cx="1230796" cy="35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0299" y="1874597"/>
            <a:ext cx="3912691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Portfolio Result →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86997" y="1874597"/>
            <a:ext cx="3302131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razer98-xe.github.io/Student-Portfolio/"/>
              </a:rPr>
              <a:t>My portfolio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134275">
            <a:off x="-5003553" y="-1642252"/>
            <a:ext cx="11497072" cy="10074309"/>
          </a:xfrm>
          <a:custGeom>
            <a:avLst/>
            <a:gdLst/>
            <a:ahLst/>
            <a:cxnLst/>
            <a:rect r="r" b="b" t="t" l="l"/>
            <a:pathLst>
              <a:path h="10074309" w="11497072">
                <a:moveTo>
                  <a:pt x="11497072" y="10074310"/>
                </a:moveTo>
                <a:lnTo>
                  <a:pt x="0" y="10074310"/>
                </a:lnTo>
                <a:lnTo>
                  <a:pt x="0" y="0"/>
                </a:lnTo>
                <a:lnTo>
                  <a:pt x="11497072" y="0"/>
                </a:lnTo>
                <a:lnTo>
                  <a:pt x="11497072" y="1007431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512489" y="1380084"/>
            <a:ext cx="698671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24"/>
              </a:lnSpc>
            </a:pPr>
            <a:r>
              <a:rPr lang="en-US" b="true" sz="7499" spc="217">
                <a:solidFill>
                  <a:srgbClr val="000000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CONCLUSION 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2747140" y="9001613"/>
            <a:ext cx="13021495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768635" y="8454224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19853" y="8800765"/>
            <a:ext cx="1239447" cy="35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 b="true">
                <a:solidFill>
                  <a:srgbClr val="000000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Page 09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019853" y="1371156"/>
            <a:ext cx="2519365" cy="1094779"/>
          </a:xfrm>
          <a:custGeom>
            <a:avLst/>
            <a:gdLst/>
            <a:ahLst/>
            <a:cxnLst/>
            <a:rect r="r" b="b" t="t" l="l"/>
            <a:pathLst>
              <a:path h="1094779" w="2519365">
                <a:moveTo>
                  <a:pt x="0" y="0"/>
                </a:moveTo>
                <a:lnTo>
                  <a:pt x="2519365" y="0"/>
                </a:lnTo>
                <a:lnTo>
                  <a:pt x="2519365" y="1094778"/>
                </a:lnTo>
                <a:lnTo>
                  <a:pt x="0" y="1094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8512489" y="2465934"/>
            <a:ext cx="6986716" cy="0"/>
          </a:xfrm>
          <a:prstGeom prst="line">
            <a:avLst/>
          </a:prstGeom>
          <a:ln cap="flat" w="38100">
            <a:solidFill>
              <a:srgbClr val="CB6CE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261944" y="3109153"/>
            <a:ext cx="137641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Created a responsive, interactive portfolio website using HTML, CSS, and JavaScript.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1944" y="4310436"/>
            <a:ext cx="137641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Showcases personal skills, projects, and achievements in a professional way.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55742" y="5510586"/>
            <a:ext cx="1376411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Integrated features like dark mode, animations, contact form, and mobile-friendly layout.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61944" y="6710735"/>
            <a:ext cx="1376411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Demonstrates ability to apply modern web development practices.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DAGyktJLrT8</dc:identifier>
  <dcterms:modified xsi:type="dcterms:W3CDTF">2011-08-01T06:04:30Z</dcterms:modified>
  <cp:revision>1</cp:revision>
  <dc:title>project ppt</dc:title>
</cp:coreProperties>
</file>